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4" r:id="rId8"/>
    <p:sldId id="266" r:id="rId9"/>
    <p:sldId id="269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624A693-56B2-45DE-BBF6-400C8342E62A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343CC504-4E41-44CC-9A3E-324567E75D4B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145" y="2132856"/>
            <a:ext cx="694292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ПОМНИМ,</a:t>
            </a:r>
          </a:p>
          <a:p>
            <a:r>
              <a:rPr lang="ru-RU" sz="72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ГОРДИМСЯ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1640" y="332656"/>
            <a:ext cx="623664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МБУ «ЦБС  Верхнеуслонского муниципального района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Майданская сельская библиотека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8786" y="6044862"/>
            <a:ext cx="7265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Электронный обзор книг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</a:rPr>
              <a:t>в рамках Всероссийской акции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«У войны не женское лицо»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08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54" y="620688"/>
            <a:ext cx="727280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7456" y="5085184"/>
            <a:ext cx="59570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Спасибо за внимание</a:t>
            </a:r>
          </a:p>
          <a:p>
            <a:endParaRPr lang="ru-RU" sz="2000" b="1" dirty="0" smtClean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1278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4" y="476672"/>
            <a:ext cx="19812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39" y="476672"/>
            <a:ext cx="264795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39" y="3785220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39" y="4509120"/>
            <a:ext cx="25336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2335212"/>
            <a:ext cx="611257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«Мы великих дел не вершили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И по трижды чужой вине,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Как солдаты,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В землянках жили,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Умирали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Как на войне».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8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4577" y="836712"/>
            <a:ext cx="46796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ИЛЬИНА Е. Я.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«Четвёртая высота»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7" y="3356992"/>
            <a:ext cx="75608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Произведение </a:t>
            </a:r>
            <a:r>
              <a:rPr lang="ru-RU" sz="2400" b="1" dirty="0">
                <a:solidFill>
                  <a:srgbClr val="FFFF00"/>
                </a:solidFill>
              </a:rPr>
              <a:t>повествует о Гуле Королёвой — молодой советской актрисе, которая начала свою карьеру в кино в 4 года, а в мае 1942 года в 19 лет по своей воле пошла на фронт, где героически погибла в боевых действиях при взятии высоты 56,8 под Сталинградом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077" name="Picture 5" descr="D:\Desktop\IMG_20211111_1527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1944216" cy="26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764704"/>
            <a:ext cx="34819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БИРЮКОВ  Н.З.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       «Чайка»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2852936"/>
            <a:ext cx="867645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В  основе произведения – биография  бесстрашной партизанки – Героя Советского Союза, Лизы Чайкиной, погибшей при исполнения задания во время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Великой Отечественной войны.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Произведение </a:t>
            </a:r>
            <a:r>
              <a:rPr lang="ru-RU" sz="2400" b="1" dirty="0">
                <a:solidFill>
                  <a:srgbClr val="FFFF00"/>
                </a:solidFill>
              </a:rPr>
              <a:t>было удостоено Государственной премии СССР.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 я надеюсь, когда вы прочитаете эту книгу, вы полюбите эту отважную, смелую, страстно любившую  жизнь девушку и она станет для Вас одной из любимых  героинь.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9690"/>
            <a:ext cx="1704975" cy="24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888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3" y="764704"/>
            <a:ext cx="4717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    </a:t>
            </a:r>
            <a:r>
              <a:rPr lang="ru-RU" sz="3600" b="1" dirty="0" smtClean="0">
                <a:solidFill>
                  <a:srgbClr val="002060"/>
                </a:solidFill>
              </a:rPr>
              <a:t>НАДЕЖДИНА Н.А.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  «Партизанка Лара»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6093" y="3212976"/>
            <a:ext cx="73448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Лара Михеенко пришла в партизанский отряд вместе со своими друзьями.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Девочка выполняла самые опасные задания, чтобы приблизить победу над врагом…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Юная партизанка погибла как герой, защищая свою Родину.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Посмертно она награждена орденом Отечественной войны первой степени.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97" y="457041"/>
            <a:ext cx="17526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481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212976"/>
            <a:ext cx="79297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К старшине, недовольному поведением солдат  </a:t>
            </a:r>
            <a:r>
              <a:rPr lang="ru-RU" sz="2400" b="1" dirty="0" smtClean="0">
                <a:solidFill>
                  <a:srgbClr val="FFFF00"/>
                </a:solidFill>
              </a:rPr>
              <a:t>присылают </a:t>
            </a:r>
            <a:r>
              <a:rPr lang="ru-RU" sz="2400" b="1" dirty="0">
                <a:solidFill>
                  <a:srgbClr val="FFFF00"/>
                </a:solidFill>
              </a:rPr>
              <a:t>девушек-добровольцев, многие из которых только закончили школу. Вскоре приходит донесение, что через близлежащие болота идёт диверсионная немецкая группа. И эту группу надо остановить любой ценой</a:t>
            </a:r>
            <a:r>
              <a:rPr lang="ru-RU" sz="2400" b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История этих девушек, отдавших жизнь в смертельной схватке с немецкими диверсантами потрясла читателей.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7190" y="836712"/>
            <a:ext cx="53458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    ВАСИЛЬЕВ Б. Л.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«А ЗОРИ ЗДЕСЬ ТИХИЕ»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6954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7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01865" y="788803"/>
            <a:ext cx="40540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    ФАДЕЕВ А. А.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Молодая гвардия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664" y="2583637"/>
            <a:ext cx="865433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События романа происходят в Краснодоне, оккупированном немецкими войсками. </a:t>
            </a:r>
            <a:endParaRPr lang="ru-RU" sz="2400" b="1" dirty="0" smtClean="0">
              <a:solidFill>
                <a:srgbClr val="FFFF00"/>
              </a:solidFill>
            </a:endParaRPr>
          </a:p>
          <a:p>
            <a:r>
              <a:rPr lang="ru-RU" sz="2400" b="1" dirty="0" smtClean="0">
                <a:solidFill>
                  <a:srgbClr val="FFFF00"/>
                </a:solidFill>
              </a:rPr>
              <a:t>В </a:t>
            </a:r>
            <a:r>
              <a:rPr lang="ru-RU" sz="2400" b="1" dirty="0">
                <a:solidFill>
                  <a:srgbClr val="FFFF00"/>
                </a:solidFill>
              </a:rPr>
              <a:t>районе действует организованный партизанский отряд. А в самом городе молодые люди – комсомольцы, вчерашние школьники ведут свою партизанскую войну, не собираясь сидеть сложа руки. </a:t>
            </a:r>
            <a:r>
              <a:rPr lang="ru-RU" sz="2400" b="1" dirty="0" smtClean="0">
                <a:solidFill>
                  <a:srgbClr val="FFFF00"/>
                </a:solidFill>
              </a:rPr>
              <a:t>Они создали свою подпольную организацию </a:t>
            </a:r>
            <a:r>
              <a:rPr lang="ru-RU" sz="2400" b="1" dirty="0">
                <a:solidFill>
                  <a:srgbClr val="FFFF00"/>
                </a:solidFill>
              </a:rPr>
              <a:t>под названием «Молодая гвардия</a:t>
            </a:r>
            <a:r>
              <a:rPr lang="ru-RU" sz="2400" b="1" dirty="0" smtClean="0">
                <a:solidFill>
                  <a:srgbClr val="FFFF00"/>
                </a:solidFill>
              </a:rPr>
              <a:t>». </a:t>
            </a:r>
            <a:r>
              <a:rPr lang="ru-RU" sz="2400" b="1" dirty="0">
                <a:solidFill>
                  <a:srgbClr val="FFFF00"/>
                </a:solidFill>
              </a:rPr>
              <a:t>Действовали всегда отважно и не старались щадить себя. Ребята совершили один неосторожный шаг </a:t>
            </a:r>
            <a:r>
              <a:rPr lang="ru-RU" sz="2400" b="1" dirty="0" smtClean="0">
                <a:solidFill>
                  <a:srgbClr val="FFFF00"/>
                </a:solidFill>
              </a:rPr>
              <a:t>и фашисты  вышли </a:t>
            </a:r>
            <a:r>
              <a:rPr lang="ru-RU" sz="2400" b="1" dirty="0">
                <a:solidFill>
                  <a:srgbClr val="FFFF00"/>
                </a:solidFill>
              </a:rPr>
              <a:t>на их след. Все подпольщики были казнены - сброшены заживо в заброшенную шахту.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6839"/>
            <a:ext cx="17526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65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132856"/>
            <a:ext cx="53285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Этот сборник составлен из рассказов о беспримерных подвигах юных героев, наравне с отцами и матерями, старшими сёстрами и братьями вставших в годы Великой Отечественной войны на защиту Родины, – Лёни Голикова, Марата </a:t>
            </a:r>
            <a:r>
              <a:rPr lang="ru-RU" sz="2400" b="1" dirty="0" err="1">
                <a:solidFill>
                  <a:srgbClr val="FFFF00"/>
                </a:solidFill>
              </a:rPr>
              <a:t>Казея</a:t>
            </a:r>
            <a:r>
              <a:rPr lang="ru-RU" sz="2400" b="1" dirty="0">
                <a:solidFill>
                  <a:srgbClr val="FFFF00"/>
                </a:solidFill>
              </a:rPr>
              <a:t>, Лары Михеенко, Вали Котика, Зины Портновой, Вити </a:t>
            </a:r>
            <a:r>
              <a:rPr lang="ru-RU" sz="2400" b="1" dirty="0" err="1">
                <a:solidFill>
                  <a:srgbClr val="FFFF00"/>
                </a:solidFill>
              </a:rPr>
              <a:t>Коробкова</a:t>
            </a:r>
            <a:r>
              <a:rPr lang="ru-RU" sz="2400" b="1" dirty="0">
                <a:solidFill>
                  <a:srgbClr val="FFFF00"/>
                </a:solidFill>
              </a:rPr>
              <a:t>, Саши Ковалёва, Нины </a:t>
            </a:r>
            <a:r>
              <a:rPr lang="ru-RU" sz="2400" b="1" dirty="0" err="1">
                <a:solidFill>
                  <a:srgbClr val="FFFF00"/>
                </a:solidFill>
              </a:rPr>
              <a:t>Куковеровой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 и </a:t>
            </a:r>
            <a:r>
              <a:rPr lang="ru-RU" sz="2400" b="1" dirty="0">
                <a:solidFill>
                  <a:srgbClr val="FFFF00"/>
                </a:solidFill>
              </a:rPr>
              <a:t>Володи Дубинина.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806608"/>
            <a:ext cx="1130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Дети – герои  Великой Отечественной</a:t>
            </a:r>
          </a:p>
          <a:p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                                  войны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22" y="2852936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50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970969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«Самое дорогое у человека – это жизнь. Она даётся ему один раз, и прожить её надо так, чтобы… умирая, смог сказать: вся жизнь, все силы были отданы самому прекрасному в мире – борьбе за освобождение человечества.»</a:t>
            </a:r>
          </a:p>
          <a:p>
            <a:r>
              <a:rPr lang="ru-RU" sz="3200" dirty="0">
                <a:solidFill>
                  <a:srgbClr val="FFFF00"/>
                </a:solidFill>
              </a:rPr>
              <a:t>                                                  </a:t>
            </a:r>
            <a:r>
              <a:rPr lang="ru-RU" sz="3200" dirty="0" smtClean="0">
                <a:solidFill>
                  <a:srgbClr val="FFFF00"/>
                </a:solidFill>
              </a:rPr>
              <a:t>                                                       </a:t>
            </a:r>
            <a:r>
              <a:rPr lang="ru-RU" sz="3200" b="1" dirty="0" smtClean="0">
                <a:solidFill>
                  <a:srgbClr val="FFFF00"/>
                </a:solidFill>
              </a:rPr>
              <a:t>         </a:t>
            </a:r>
            <a:endParaRPr lang="ru-RU" sz="3200" b="1" dirty="0">
              <a:solidFill>
                <a:srgbClr val="FFFF00"/>
              </a:solidFill>
            </a:endParaRPr>
          </a:p>
          <a:p>
            <a:r>
              <a:rPr lang="ru-RU" sz="3200" b="1" smtClean="0">
                <a:solidFill>
                  <a:srgbClr val="FFFF00"/>
                </a:solidFill>
              </a:rPr>
              <a:t>                                             </a:t>
            </a:r>
            <a:r>
              <a:rPr lang="ru-RU" sz="3200" b="1" err="1" smtClean="0">
                <a:solidFill>
                  <a:srgbClr val="FFFF00"/>
                </a:solidFill>
              </a:rPr>
              <a:t>Н</a:t>
            </a:r>
            <a:r>
              <a:rPr lang="ru-RU" sz="3200" b="1" smtClean="0">
                <a:solidFill>
                  <a:srgbClr val="FFFF00"/>
                </a:solidFill>
              </a:rPr>
              <a:t>. </a:t>
            </a:r>
            <a:r>
              <a:rPr lang="ru-RU" sz="3200" b="1" dirty="0" smtClean="0">
                <a:solidFill>
                  <a:srgbClr val="FFFF00"/>
                </a:solidFill>
              </a:rPr>
              <a:t>Островский</a:t>
            </a:r>
            <a:endParaRPr lang="ru-RU" sz="3200" b="1" dirty="0">
              <a:solidFill>
                <a:srgbClr val="FFFF00"/>
              </a:solidFill>
            </a:endParaRP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168380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326</TotalTime>
  <Words>506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34</cp:revision>
  <dcterms:created xsi:type="dcterms:W3CDTF">2021-10-20T13:37:25Z</dcterms:created>
  <dcterms:modified xsi:type="dcterms:W3CDTF">2021-11-18T13:28:21Z</dcterms:modified>
</cp:coreProperties>
</file>